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hyperlink" Target="https://www.geeksforgeeks.org/binary-heap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8D1C6-6C95-43AB-80F2-F156790108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379" y="2404531"/>
            <a:ext cx="8542624" cy="1646302"/>
          </a:xfrm>
        </p:spPr>
        <p:txBody>
          <a:bodyPr/>
          <a:lstStyle/>
          <a:p>
            <a:r>
              <a:rPr lang="en-IN" dirty="0">
                <a:latin typeface="Comic Sans MS" panose="030F0702030302020204" pitchFamily="66" charset="0"/>
              </a:rPr>
              <a:t>BUILDING A MIN-HEAP   </a:t>
            </a:r>
          </a:p>
        </p:txBody>
      </p:sp>
      <p:pic>
        <p:nvPicPr>
          <p:cNvPr id="5" name="intro">
            <a:hlinkClick r:id="" action="ppaction://media"/>
            <a:extLst>
              <a:ext uri="{FF2B5EF4-FFF2-40B4-BE49-F238E27FC236}">
                <a16:creationId xmlns:a16="http://schemas.microsoft.com/office/drawing/2014/main" id="{D27FBF66-FADB-4EBD-B8D4-3F49303BF6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88730" y="4865913"/>
            <a:ext cx="1857829" cy="185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978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AC82C3-DB57-44E1-B211-A6DF2434D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223" y="557349"/>
            <a:ext cx="8742779" cy="5484013"/>
          </a:xfrm>
        </p:spPr>
        <p:txBody>
          <a:bodyPr/>
          <a:lstStyle/>
          <a:p>
            <a:r>
              <a:rPr lang="en-US" sz="2000" dirty="0">
                <a:latin typeface="Comic Sans MS" panose="030F0702030302020204" pitchFamily="66" charset="0"/>
              </a:rPr>
              <a:t>A </a:t>
            </a:r>
            <a:r>
              <a:rPr lang="en-US" sz="2000" dirty="0">
                <a:latin typeface="Comic Sans MS" panose="030F0702030302020204" pitchFamily="66" charset="0"/>
                <a:hlinkClick r:id="rId4"/>
              </a:rPr>
              <a:t>Min-Heap</a:t>
            </a:r>
            <a:r>
              <a:rPr lang="en-US" sz="2000" dirty="0">
                <a:latin typeface="Comic Sans MS" panose="030F0702030302020204" pitchFamily="66" charset="0"/>
              </a:rPr>
              <a:t> is a complete binary tree in which the value in each internal node is smaller than or equal to the values in the children of that node.</a:t>
            </a:r>
            <a:br>
              <a:rPr lang="en-US" sz="2000" dirty="0">
                <a:latin typeface="Comic Sans MS" panose="030F0702030302020204" pitchFamily="66" charset="0"/>
              </a:rPr>
            </a:br>
            <a:r>
              <a:rPr lang="en-US" sz="2000" dirty="0">
                <a:latin typeface="Comic Sans MS" panose="030F0702030302020204" pitchFamily="66" charset="0"/>
              </a:rPr>
              <a:t>Mapping the elements of a heap into an array is trivial: if a node is stored a index </a:t>
            </a:r>
            <a:r>
              <a:rPr lang="en-US" sz="2000" b="1" dirty="0">
                <a:latin typeface="Comic Sans MS" panose="030F0702030302020204" pitchFamily="66" charset="0"/>
              </a:rPr>
              <a:t>k</a:t>
            </a:r>
            <a:r>
              <a:rPr lang="en-US" sz="2000" dirty="0">
                <a:latin typeface="Comic Sans MS" panose="030F0702030302020204" pitchFamily="66" charset="0"/>
              </a:rPr>
              <a:t>, then its left child is stored at index </a:t>
            </a:r>
            <a:r>
              <a:rPr lang="en-US" sz="2000" b="1" dirty="0">
                <a:latin typeface="Comic Sans MS" panose="030F0702030302020204" pitchFamily="66" charset="0"/>
              </a:rPr>
              <a:t>2k + 1</a:t>
            </a:r>
            <a:r>
              <a:rPr lang="en-US" sz="2000" dirty="0">
                <a:latin typeface="Comic Sans MS" panose="030F0702030302020204" pitchFamily="66" charset="0"/>
              </a:rPr>
              <a:t> and its right child at index </a:t>
            </a:r>
            <a:r>
              <a:rPr lang="en-US" sz="2000" b="1" dirty="0">
                <a:latin typeface="Comic Sans MS" panose="030F0702030302020204" pitchFamily="66" charset="0"/>
              </a:rPr>
              <a:t>2k + 2</a:t>
            </a:r>
            <a:r>
              <a:rPr lang="en-US" sz="2000" dirty="0">
                <a:latin typeface="Comic Sans MS" panose="030F0702030302020204" pitchFamily="66" charset="0"/>
              </a:rPr>
              <a:t>.</a:t>
            </a:r>
          </a:p>
          <a:p>
            <a:pPr fontAlgn="base"/>
            <a:r>
              <a:rPr lang="en-US" sz="2000" b="1" dirty="0">
                <a:latin typeface="Comic Sans MS" panose="030F0702030302020204" pitchFamily="66" charset="0"/>
              </a:rPr>
              <a:t>How is Min Heap represented?</a:t>
            </a:r>
            <a:br>
              <a:rPr lang="en-US" sz="2000" dirty="0">
                <a:latin typeface="Comic Sans MS" panose="030F0702030302020204" pitchFamily="66" charset="0"/>
              </a:rPr>
            </a:br>
            <a:r>
              <a:rPr lang="en-US" sz="2000" dirty="0">
                <a:latin typeface="Comic Sans MS" panose="030F0702030302020204" pitchFamily="66" charset="0"/>
              </a:rPr>
              <a:t>A Min Heap is a Complete Binary Tree. A Min heap is typically represented as an array. The root element will be at </a:t>
            </a:r>
            <a:r>
              <a:rPr lang="en-US" sz="2000" b="1" dirty="0" err="1">
                <a:latin typeface="Comic Sans MS" panose="030F0702030302020204" pitchFamily="66" charset="0"/>
              </a:rPr>
              <a:t>Arr</a:t>
            </a:r>
            <a:r>
              <a:rPr lang="en-US" sz="2000" b="1" dirty="0">
                <a:latin typeface="Comic Sans MS" panose="030F0702030302020204" pitchFamily="66" charset="0"/>
              </a:rPr>
              <a:t>[0].</a:t>
            </a:r>
            <a:r>
              <a:rPr lang="en-US" sz="2000" dirty="0">
                <a:latin typeface="Comic Sans MS" panose="030F0702030302020204" pitchFamily="66" charset="0"/>
              </a:rPr>
              <a:t> </a:t>
            </a:r>
          </a:p>
          <a:p>
            <a:endParaRPr lang="en-IN" dirty="0"/>
          </a:p>
        </p:txBody>
      </p:sp>
      <p:pic>
        <p:nvPicPr>
          <p:cNvPr id="8" name="what is min heap?">
            <a:hlinkClick r:id="" action="ppaction://media"/>
            <a:extLst>
              <a:ext uri="{FF2B5EF4-FFF2-40B4-BE49-F238E27FC236}">
                <a16:creationId xmlns:a16="http://schemas.microsoft.com/office/drawing/2014/main" id="{1E9D6228-D3CB-4F6E-8242-511C69150C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40092" y="4552406"/>
            <a:ext cx="2032000" cy="180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082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2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3816-4049-4E51-949E-FBDC8D22F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349" y="0"/>
            <a:ext cx="9300753" cy="6858000"/>
          </a:xfrm>
        </p:spPr>
        <p:txBody>
          <a:bodyPr>
            <a:noAutofit/>
          </a:bodyPr>
          <a:lstStyle/>
          <a:p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Public class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{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private int[] Heap;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private int size;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private int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maxsize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private static final int FRONT  =  1;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public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(int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maxsize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)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{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this.maxsize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=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maxsize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this.size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= 0;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Heap = new int[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this.maxsize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+ 1];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heap[0] =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Interger.MIN_VALUE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}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private int parent(int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)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{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return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/2;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}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private int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leftChild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(int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)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{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return (2 *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}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private int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rightChild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(int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)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{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return(2 *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) + 1;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}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A169B91-A2E9-4EE1-9789-7C80E48425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42285" y="4796247"/>
            <a:ext cx="1692366" cy="1692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52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5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4CF1C-12FD-4DE9-911B-7F37D5A90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0"/>
            <a:ext cx="9187543" cy="7480663"/>
          </a:xfrm>
        </p:spPr>
        <p:txBody>
          <a:bodyPr>
            <a:normAutofit/>
          </a:bodyPr>
          <a:lstStyle/>
          <a:p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Private Boolean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isLeaf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(int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if(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&gt;=(size/2) &amp;&amp;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&lt;=size) 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  return true;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return false;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private void swap (int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fpos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, int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spos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int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tmp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tmp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= Heap[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fpos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];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Heap[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fpos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] = Heap[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spos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];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Heap[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spos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] =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tmp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private void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minHeapify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(int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if( !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Isleaf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 ) 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if(Heap[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] &gt; Heap[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leaftChild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)] || Heap[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] &gt; Heap[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rightChild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)] ) 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       if(Heap[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leaftChild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)] &lt; Heap[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rightChild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)] ) 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                 swap(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,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leftChild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));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                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minHeapify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leftChild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 );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         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        else{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             swap(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,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rightChild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));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            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minHeapify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rightChild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));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             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       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}           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          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502B79A-0049-45EC-B439-72D055C819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36182" y="4770120"/>
            <a:ext cx="1666240" cy="166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511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7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20640-82FD-4AD4-B37A-6B2C80372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2" y="0"/>
            <a:ext cx="9797144" cy="6858000"/>
          </a:xfrm>
        </p:spPr>
        <p:txBody>
          <a:bodyPr>
            <a:normAutofit/>
          </a:bodyPr>
          <a:lstStyle/>
          <a:p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Public void insert(int element)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if(size &gt;=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maxsize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 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return;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Heap[++ size] = element;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int current = size;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while(Heap[current] &lt; Heap[parent(current)] )  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swap (current, parent( current ));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current = parent( current );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public void print()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for(int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i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= 1;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i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&lt;= size/2;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i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++) 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System.out.println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(“PARENT: “ + Heap[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i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] + “LEFT CHILD: “ + Heap[2 *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i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] + “RIGHT CHILD: “ +Heap[2 * I +1]);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System.out.println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 );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public void minheap( ) 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for(int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= ( size/2);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&gt;= 1;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--) 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  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minHeapify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(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pos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);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}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public int remove () {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int popped = Heap[FRONT];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Heap[FRONT] = Heap[size--];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</a:t>
            </a:r>
            <a:r>
              <a:rPr lang="en-IN" sz="14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minHeapify</a:t>
            </a: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(FRONT);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      return popped;</a:t>
            </a:r>
            <a:b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400" dirty="0">
                <a:solidFill>
                  <a:schemeClr val="tx1"/>
                </a:solidFill>
                <a:latin typeface="Comic Sans MS" panose="030F0702030302020204" pitchFamily="66" charset="0"/>
              </a:rPr>
              <a:t>}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D50A2B4-C528-4A48-BFFC-AAE1B7D5E0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88731" y="4770120"/>
            <a:ext cx="1553029" cy="155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323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1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905D3-C732-4072-95F4-6B2A3A56E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97" y="1"/>
            <a:ext cx="8768905" cy="5190308"/>
          </a:xfrm>
        </p:spPr>
        <p:txBody>
          <a:bodyPr>
            <a:normAutofit/>
          </a:bodyPr>
          <a:lstStyle/>
          <a:p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Public static void main(String[]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args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)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{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System.out.println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(“The Min Heap is “);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minheap = new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(15);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minHeap.insert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(5);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minHeap.insert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(3);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minHeap.insert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(17);  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minHeap.insert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(10);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minHeap.insert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(84); 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minHeap.insert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(19);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minHeap.insert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(6);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minHeap.insert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(22);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minHeap.insert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(9);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minHeap.minheap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 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minheap.print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 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System.out.println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(“The Min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val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is “ + </a:t>
            </a:r>
            <a:r>
              <a:rPr lang="en-IN" sz="1600" dirty="0" err="1">
                <a:solidFill>
                  <a:schemeClr val="tx1"/>
                </a:solidFill>
                <a:latin typeface="Comic Sans MS" panose="030F0702030302020204" pitchFamily="66" charset="0"/>
              </a:rPr>
              <a:t>minheap.remove</a:t>
            </a: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( ) );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  }</a:t>
            </a:r>
            <a:b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</a:br>
            <a:r>
              <a:rPr lang="en-IN" sz="1600" dirty="0">
                <a:solidFill>
                  <a:schemeClr val="tx1"/>
                </a:solidFill>
                <a:latin typeface="Comic Sans MS" panose="030F0702030302020204" pitchFamily="66" charset="0"/>
              </a:rPr>
              <a:t>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B7BFB5-EC59-43D8-AD15-23D680B9B01F}"/>
              </a:ext>
            </a:extLst>
          </p:cNvPr>
          <p:cNvSpPr/>
          <p:nvPr/>
        </p:nvSpPr>
        <p:spPr>
          <a:xfrm>
            <a:off x="5425147" y="4578422"/>
            <a:ext cx="676685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</a:p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-by Sahithi Veeravalli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872ADBE-8828-49D7-95E6-4F55FA5328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84230" y="236898"/>
            <a:ext cx="1568680" cy="156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728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2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2F46C-39BD-4B3D-AA5B-E0D4309C1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B56BC-DCE2-4013-8228-323628216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081506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37</Words>
  <Application>Microsoft Office PowerPoint</Application>
  <PresentationFormat>Widescreen</PresentationFormat>
  <Paragraphs>9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Comic Sans MS</vt:lpstr>
      <vt:lpstr>Trebuchet MS</vt:lpstr>
      <vt:lpstr>Wingdings 3</vt:lpstr>
      <vt:lpstr>Facet</vt:lpstr>
      <vt:lpstr>BUILDING A MIN-HEAP   </vt:lpstr>
      <vt:lpstr>PowerPoint Presentation</vt:lpstr>
      <vt:lpstr>Public class MinHeap {     private int[] Heap;     private int size;     private int maxsize;   private static final int FRONT  =  1;  public MinHeap(int maxsize) {    this.maxsize = maxsize;    this.size = 0;    Heap = new int[this.maxsize + 1];    heap[0] = Interger.MIN_VALUE; }  private int parent(int pos) {    return pos/2; }  private int leftChild(int pos) {    return (2 * pos); } private int rightChild(int pos) {   return(2 * pos) + 1; }</vt:lpstr>
      <vt:lpstr>Private Boolean isLeaf(int pos) {       if(pos&gt;=(size/2) &amp;&amp; pos&lt;=size) {            return true;         }       return false; } private void swap (int fpos, int spos) {     int tmp;     tmp = Heap[fpos];     Heap[fpos] = Heap[spos];     Heap[spos] = tmp; } private void minHeapify (int pos) {     if( ! Isleaf(pos) ) {         if(Heap[pos] &gt; Heap[leaftChild(pos)] || Heap[pos] &gt; Heap[rightChild(pos)] ) {                          if(Heap[leaftChild(pos)] &lt; Heap[rightChild(pos)] ) {                           swap(pos , leftChild(pos));                           minHeapify(leftChild(pos) );                   }                  else{                       swap(pos , rightChild(pos));                       minHeapify(rightChild(pos));                       }                 }         } }                                </vt:lpstr>
      <vt:lpstr>Public void insert(int element) {   if(size &gt;= maxsize) {       return;   } Heap[++ size] = element; int current = size;  while(Heap[current] &lt; Heap[parent(current)] )  {      swap (current, parent( current ));      current = parent( current );    } } public void print() { for(int i = 1; i &lt;= size/2; i++) {         System.out.println(“PARENT: “ + Heap[i] + “LEFT CHILD: “ + Heap[2 *i] + “RIGHT CHILD: “ +Heap[2 * I +1]);         System.out.println( );      } } public void minheap( ) {     for(int pos = ( size/2); pos &gt;= 1; pos--) {          minHeapify (pos);       } } public int remove () {       int popped = Heap[FRONT];       Heap[FRONT] = Heap[size--];       minHeapify(FRONT);       return popped; }</vt:lpstr>
      <vt:lpstr>Public static void main(String[] args) {     System.out.println(“The Min Heap is “);     MinHeap minheap = new MinHeap(15);      minHeap.insert(5);     minHeap.insert(3);     minHeap.insert(17);       minHeap.insert(10);     minHeap.insert(84);      minHeap.insert(19);     minHeap.insert(6);     minHeap.insert(22);     minHeap.insert(9);      minHeap.minheap( );     minheap.print( );    System.out.println(“The Min val is “ + minheap.remove( ) );   } }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MIN-HEAP</dc:title>
  <dc:creator>Sahithi Veeravalli</dc:creator>
  <cp:lastModifiedBy>Sahithi Veeravalli</cp:lastModifiedBy>
  <cp:revision>17</cp:revision>
  <dcterms:created xsi:type="dcterms:W3CDTF">2019-10-01T10:58:39Z</dcterms:created>
  <dcterms:modified xsi:type="dcterms:W3CDTF">2019-10-02T09:19:54Z</dcterms:modified>
</cp:coreProperties>
</file>

<file path=docProps/thumbnail.jpeg>
</file>